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58" r:id="rId4"/>
    <p:sldId id="270" r:id="rId5"/>
    <p:sldId id="272" r:id="rId6"/>
    <p:sldId id="260" r:id="rId7"/>
    <p:sldId id="273" r:id="rId8"/>
    <p:sldId id="274" r:id="rId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006600"/>
    <a:srgbClr val="003300"/>
    <a:srgbClr val="960000"/>
    <a:srgbClr val="C4D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744" autoAdjust="0"/>
  </p:normalViewPr>
  <p:slideViewPr>
    <p:cSldViewPr>
      <p:cViewPr>
        <p:scale>
          <a:sx n="66" d="100"/>
          <a:sy n="66" d="100"/>
        </p:scale>
        <p:origin x="-1200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60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73AE01-74C1-4C5A-AC4A-D860F098F3FA}" type="doc">
      <dgm:prSet loTypeId="urn:microsoft.com/office/officeart/2005/8/layout/hierarchy2" loCatId="hierarchy" qsTypeId="urn:microsoft.com/office/officeart/2005/8/quickstyle/simple1#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A9D3FD5-113A-4C66-89A0-B3332C26AD0E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Методическая служба библиотеки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61CB22-6906-4CA2-8DF2-802F3D0CAB05}" type="parTrans" cxnId="{F40C36C6-9AE7-44C9-AD5A-937831F77F9D}">
      <dgm:prSet/>
      <dgm:spPr/>
      <dgm:t>
        <a:bodyPr/>
        <a:lstStyle/>
        <a:p>
          <a:endParaRPr lang="ru-RU"/>
        </a:p>
      </dgm:t>
    </dgm:pt>
    <dgm:pt modelId="{73014C81-F3B1-42C6-A4FC-CF0853FF8982}" type="sibTrans" cxnId="{F40C36C6-9AE7-44C9-AD5A-937831F77F9D}">
      <dgm:prSet/>
      <dgm:spPr/>
      <dgm:t>
        <a:bodyPr/>
        <a:lstStyle/>
        <a:p>
          <a:endParaRPr lang="ru-RU"/>
        </a:p>
      </dgm:t>
    </dgm:pt>
    <dgm:pt modelId="{8DADFC51-AB41-4410-A53E-D816782E7B2C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90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Научная разработка вопросов библиотечного дела, установление межбиблиотечных координационных связей</a:t>
          </a:r>
          <a:endParaRPr lang="ru-RU" sz="1900" i="0" dirty="0"/>
        </a:p>
      </dgm:t>
    </dgm:pt>
    <dgm:pt modelId="{A88EBC57-0208-4AD4-A031-A813D32B3F4F}" type="parTrans" cxnId="{E0B31C62-832E-480D-B426-9DBB44CA2DFA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38C15CB-1CB2-4064-B437-6A0FDEC61233}" type="sibTrans" cxnId="{E0B31C62-832E-480D-B426-9DBB44CA2DFA}">
      <dgm:prSet/>
      <dgm:spPr/>
      <dgm:t>
        <a:bodyPr/>
        <a:lstStyle/>
        <a:p>
          <a:endParaRPr lang="ru-RU"/>
        </a:p>
      </dgm:t>
    </dgm:pt>
    <dgm:pt modelId="{F371ED32-AB87-4EE7-A379-066E5F14309E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900" i="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Руководство и контроль за выполнением единых рекомендаций и указаний вышестоящих органов</a:t>
          </a:r>
          <a:endParaRPr lang="ru-RU" sz="1900" i="0" dirty="0"/>
        </a:p>
      </dgm:t>
    </dgm:pt>
    <dgm:pt modelId="{0D4E7E37-0D39-47A9-9C6D-C66DAF8E63ED}" type="parTrans" cxnId="{65A6060B-9105-4CA8-AC60-7789EE298DB8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5EAC4761-067B-4BAE-9C0F-DD3E1C1F4B68}" type="sibTrans" cxnId="{65A6060B-9105-4CA8-AC60-7789EE298DB8}">
      <dgm:prSet/>
      <dgm:spPr/>
      <dgm:t>
        <a:bodyPr/>
        <a:lstStyle/>
        <a:p>
          <a:endParaRPr lang="ru-RU"/>
        </a:p>
      </dgm:t>
    </dgm:pt>
    <dgm:pt modelId="{0D2CDF36-59E0-4FE1-A041-C41E2978C9A3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900" b="1" dirty="0" smtClean="0"/>
            <a:t>Управление изменениями</a:t>
          </a:r>
          <a:endParaRPr lang="ru-RU" sz="1900" b="1" i="0" dirty="0">
            <a:solidFill>
              <a:schemeClr val="tx1"/>
            </a:solidFill>
            <a:effectLst/>
          </a:endParaRPr>
        </a:p>
      </dgm:t>
    </dgm:pt>
    <dgm:pt modelId="{47A09DF0-2B35-43D8-8D25-20E11EB6E9C2}" type="parTrans" cxnId="{E204C593-E7FE-4AFB-AE52-5390BE0DE3EC}">
      <dgm:prSet/>
      <dgm:spPr/>
      <dgm:t>
        <a:bodyPr/>
        <a:lstStyle/>
        <a:p>
          <a:endParaRPr lang="ru-RU"/>
        </a:p>
      </dgm:t>
    </dgm:pt>
    <dgm:pt modelId="{CFFF4E88-DBB9-4178-9077-C6ADCBD18A8D}" type="sibTrans" cxnId="{E204C593-E7FE-4AFB-AE52-5390BE0DE3EC}">
      <dgm:prSet/>
      <dgm:spPr/>
      <dgm:t>
        <a:bodyPr/>
        <a:lstStyle/>
        <a:p>
          <a:endParaRPr lang="ru-RU"/>
        </a:p>
      </dgm:t>
    </dgm:pt>
    <dgm:pt modelId="{E2EA5B10-270D-4C25-9047-6BD811E1404C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900" i="0" dirty="0" smtClean="0">
              <a:solidFill>
                <a:schemeClr val="tx1"/>
              </a:solidFill>
            </a:rPr>
            <a:t>Содействие адекватному реагированию библиотеки на происходящие глобальные изменения социально-экономической и культурной среды</a:t>
          </a:r>
          <a:endParaRPr lang="ru-RU" sz="1900" i="0" dirty="0"/>
        </a:p>
      </dgm:t>
    </dgm:pt>
    <dgm:pt modelId="{7CC4BB93-FD3B-4BFE-BB3A-EA1BE7C8CDE6}" type="parTrans" cxnId="{B157ED10-A9D8-46CF-A514-71B541AC6563}">
      <dgm:prSet/>
      <dgm:spPr/>
      <dgm:t>
        <a:bodyPr/>
        <a:lstStyle/>
        <a:p>
          <a:endParaRPr lang="ru-RU"/>
        </a:p>
      </dgm:t>
    </dgm:pt>
    <dgm:pt modelId="{5A470561-13C9-4F7C-8055-4E8117BCAB8A}" type="sibTrans" cxnId="{B157ED10-A9D8-46CF-A514-71B541AC6563}">
      <dgm:prSet/>
      <dgm:spPr/>
      <dgm:t>
        <a:bodyPr/>
        <a:lstStyle/>
        <a:p>
          <a:endParaRPr lang="ru-RU"/>
        </a:p>
      </dgm:t>
    </dgm:pt>
    <dgm:pt modelId="{50C1C9C0-96A1-4681-A7F2-08F89DBDB17F}" type="pres">
      <dgm:prSet presAssocID="{8473AE01-74C1-4C5A-AC4A-D860F098F3F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F34AB6-F8F9-47C3-A20B-3A7E17642C0A}" type="pres">
      <dgm:prSet presAssocID="{4A9D3FD5-113A-4C66-89A0-B3332C26AD0E}" presName="root1" presStyleCnt="0"/>
      <dgm:spPr/>
    </dgm:pt>
    <dgm:pt modelId="{BDECA2EF-3C84-4083-9C2F-DCE7837CECD3}" type="pres">
      <dgm:prSet presAssocID="{4A9D3FD5-113A-4C66-89A0-B3332C26AD0E}" presName="LevelOneTextNode" presStyleLbl="node0" presStyleIdx="0" presStyleCnt="1" custScaleY="195707" custLinFactNeighborX="-300" custLinFactNeighborY="252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17C6D6-9FD7-49B1-8FD3-DC9E9046E492}" type="pres">
      <dgm:prSet presAssocID="{4A9D3FD5-113A-4C66-89A0-B3332C26AD0E}" presName="level2hierChild" presStyleCnt="0"/>
      <dgm:spPr/>
    </dgm:pt>
    <dgm:pt modelId="{8C47C0D5-8FE9-46D2-ABAC-06447FAC5254}" type="pres">
      <dgm:prSet presAssocID="{A88EBC57-0208-4AD4-A031-A813D32B3F4F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94D152A2-C372-4611-B320-89CE93CAA58C}" type="pres">
      <dgm:prSet presAssocID="{A88EBC57-0208-4AD4-A031-A813D32B3F4F}" presName="connTx" presStyleLbl="parChTrans1D2" presStyleIdx="0" presStyleCnt="4"/>
      <dgm:spPr/>
      <dgm:t>
        <a:bodyPr/>
        <a:lstStyle/>
        <a:p>
          <a:endParaRPr lang="ru-RU"/>
        </a:p>
      </dgm:t>
    </dgm:pt>
    <dgm:pt modelId="{D8DBD7C1-9DA0-4366-9CBA-5607465139D1}" type="pres">
      <dgm:prSet presAssocID="{8DADFC51-AB41-4410-A53E-D816782E7B2C}" presName="root2" presStyleCnt="0"/>
      <dgm:spPr/>
    </dgm:pt>
    <dgm:pt modelId="{26A2AA13-F312-4F3F-A3C4-6850B3D7D4B8}" type="pres">
      <dgm:prSet presAssocID="{8DADFC51-AB41-4410-A53E-D816782E7B2C}" presName="LevelTwoTextNode" presStyleLbl="node2" presStyleIdx="0" presStyleCnt="4" custScaleX="141909" custScaleY="83467" custLinFactNeighborX="-4116" custLinFactNeighborY="41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A84BCB-A538-4D54-B473-BF38C9A27B4A}" type="pres">
      <dgm:prSet presAssocID="{8DADFC51-AB41-4410-A53E-D816782E7B2C}" presName="level3hierChild" presStyleCnt="0"/>
      <dgm:spPr/>
    </dgm:pt>
    <dgm:pt modelId="{22A5744D-761C-4848-BE9C-A2EC24F85773}" type="pres">
      <dgm:prSet presAssocID="{0D4E7E37-0D39-47A9-9C6D-C66DAF8E63ED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365819B8-A069-4351-A6C5-C292E145B7CB}" type="pres">
      <dgm:prSet presAssocID="{0D4E7E37-0D39-47A9-9C6D-C66DAF8E63ED}" presName="connTx" presStyleLbl="parChTrans1D2" presStyleIdx="1" presStyleCnt="4"/>
      <dgm:spPr/>
      <dgm:t>
        <a:bodyPr/>
        <a:lstStyle/>
        <a:p>
          <a:endParaRPr lang="ru-RU"/>
        </a:p>
      </dgm:t>
    </dgm:pt>
    <dgm:pt modelId="{A8A019AC-5799-422F-BF16-8394C345060C}" type="pres">
      <dgm:prSet presAssocID="{F371ED32-AB87-4EE7-A379-066E5F14309E}" presName="root2" presStyleCnt="0"/>
      <dgm:spPr/>
    </dgm:pt>
    <dgm:pt modelId="{D9B9D3F4-C7EB-43B6-BB3D-6BD4393B3182}" type="pres">
      <dgm:prSet presAssocID="{F371ED32-AB87-4EE7-A379-066E5F14309E}" presName="LevelTwoTextNode" presStyleLbl="node2" presStyleIdx="1" presStyleCnt="4" custScaleX="146340" custScaleY="85272" custLinFactNeighborX="-5199" custLinFactNeighborY="-28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D2705E-BB23-402D-8AF7-9F42EDF0C7A7}" type="pres">
      <dgm:prSet presAssocID="{F371ED32-AB87-4EE7-A379-066E5F14309E}" presName="level3hierChild" presStyleCnt="0"/>
      <dgm:spPr/>
    </dgm:pt>
    <dgm:pt modelId="{6350CA70-9E49-4C73-A4A0-8919C9D26642}" type="pres">
      <dgm:prSet presAssocID="{7CC4BB93-FD3B-4BFE-BB3A-EA1BE7C8CDE6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43BC3AEC-DF44-425B-AE4E-539833382493}" type="pres">
      <dgm:prSet presAssocID="{7CC4BB93-FD3B-4BFE-BB3A-EA1BE7C8CDE6}" presName="connTx" presStyleLbl="parChTrans1D2" presStyleIdx="2" presStyleCnt="4"/>
      <dgm:spPr/>
      <dgm:t>
        <a:bodyPr/>
        <a:lstStyle/>
        <a:p>
          <a:endParaRPr lang="ru-RU"/>
        </a:p>
      </dgm:t>
    </dgm:pt>
    <dgm:pt modelId="{301D1B80-DB20-4A97-9904-74B03F6222D4}" type="pres">
      <dgm:prSet presAssocID="{E2EA5B10-270D-4C25-9047-6BD811E1404C}" presName="root2" presStyleCnt="0"/>
      <dgm:spPr/>
    </dgm:pt>
    <dgm:pt modelId="{BEFE3DA6-AB24-48DA-BB93-35A02A179AC6}" type="pres">
      <dgm:prSet presAssocID="{E2EA5B10-270D-4C25-9047-6BD811E1404C}" presName="LevelTwoTextNode" presStyleLbl="node2" presStyleIdx="2" presStyleCnt="4" custScaleX="148195" custScaleY="117337" custLinFactNeighborX="-2656" custLinFactNeighborY="-98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93F288-0DD5-4312-AB37-141FC49E8219}" type="pres">
      <dgm:prSet presAssocID="{E2EA5B10-270D-4C25-9047-6BD811E1404C}" presName="level3hierChild" presStyleCnt="0"/>
      <dgm:spPr/>
    </dgm:pt>
    <dgm:pt modelId="{C18C062C-506D-41FD-B739-FE2FC8FF5DF0}" type="pres">
      <dgm:prSet presAssocID="{47A09DF0-2B35-43D8-8D25-20E11EB6E9C2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6E0C1442-6B41-4DCF-B5F6-895E0D0D5F35}" type="pres">
      <dgm:prSet presAssocID="{47A09DF0-2B35-43D8-8D25-20E11EB6E9C2}" presName="connTx" presStyleLbl="parChTrans1D2" presStyleIdx="3" presStyleCnt="4"/>
      <dgm:spPr/>
      <dgm:t>
        <a:bodyPr/>
        <a:lstStyle/>
        <a:p>
          <a:endParaRPr lang="ru-RU"/>
        </a:p>
      </dgm:t>
    </dgm:pt>
    <dgm:pt modelId="{62585434-B689-42F1-A7C0-FE24EA167568}" type="pres">
      <dgm:prSet presAssocID="{0D2CDF36-59E0-4FE1-A041-C41E2978C9A3}" presName="root2" presStyleCnt="0"/>
      <dgm:spPr/>
    </dgm:pt>
    <dgm:pt modelId="{D43A5CE6-6600-4C88-8F60-9A83F03A33B8}" type="pres">
      <dgm:prSet presAssocID="{0D2CDF36-59E0-4FE1-A041-C41E2978C9A3}" presName="LevelTwoTextNode" presStyleLbl="node2" presStyleIdx="3" presStyleCnt="4" custScaleX="144938" custScaleY="53992" custLinFactNeighborX="-100" custLinFactNeighborY="-94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3D5029-8722-48BA-9E6F-68F9F63F7D2F}" type="pres">
      <dgm:prSet presAssocID="{0D2CDF36-59E0-4FE1-A041-C41E2978C9A3}" presName="level3hierChild" presStyleCnt="0"/>
      <dgm:spPr/>
    </dgm:pt>
  </dgm:ptLst>
  <dgm:cxnLst>
    <dgm:cxn modelId="{CF96C547-3C1D-41E3-9E90-17DF07FAD4E8}" type="presOf" srcId="{0D4E7E37-0D39-47A9-9C6D-C66DAF8E63ED}" destId="{365819B8-A069-4351-A6C5-C292E145B7CB}" srcOrd="1" destOrd="0" presId="urn:microsoft.com/office/officeart/2005/8/layout/hierarchy2"/>
    <dgm:cxn modelId="{6A6C9EB7-74C2-4FE8-9352-C4407D8DD9E8}" type="presOf" srcId="{0D2CDF36-59E0-4FE1-A041-C41E2978C9A3}" destId="{D43A5CE6-6600-4C88-8F60-9A83F03A33B8}" srcOrd="0" destOrd="0" presId="urn:microsoft.com/office/officeart/2005/8/layout/hierarchy2"/>
    <dgm:cxn modelId="{3707CF52-858B-4E3C-B71D-10F90D5B91E8}" type="presOf" srcId="{47A09DF0-2B35-43D8-8D25-20E11EB6E9C2}" destId="{6E0C1442-6B41-4DCF-B5F6-895E0D0D5F35}" srcOrd="1" destOrd="0" presId="urn:microsoft.com/office/officeart/2005/8/layout/hierarchy2"/>
    <dgm:cxn modelId="{D3FBE74A-F243-497E-87BA-23A2F4A7D7AB}" type="presOf" srcId="{8DADFC51-AB41-4410-A53E-D816782E7B2C}" destId="{26A2AA13-F312-4F3F-A3C4-6850B3D7D4B8}" srcOrd="0" destOrd="0" presId="urn:microsoft.com/office/officeart/2005/8/layout/hierarchy2"/>
    <dgm:cxn modelId="{F40C36C6-9AE7-44C9-AD5A-937831F77F9D}" srcId="{8473AE01-74C1-4C5A-AC4A-D860F098F3FA}" destId="{4A9D3FD5-113A-4C66-89A0-B3332C26AD0E}" srcOrd="0" destOrd="0" parTransId="{A361CB22-6906-4CA2-8DF2-802F3D0CAB05}" sibTransId="{73014C81-F3B1-42C6-A4FC-CF0853FF8982}"/>
    <dgm:cxn modelId="{2E786D86-7F5B-4B51-87C7-35FD4BB232F1}" type="presOf" srcId="{A88EBC57-0208-4AD4-A031-A813D32B3F4F}" destId="{94D152A2-C372-4611-B320-89CE93CAA58C}" srcOrd="1" destOrd="0" presId="urn:microsoft.com/office/officeart/2005/8/layout/hierarchy2"/>
    <dgm:cxn modelId="{C4EE1CD0-F47C-4104-9CBA-32C2CBE54653}" type="presOf" srcId="{8473AE01-74C1-4C5A-AC4A-D860F098F3FA}" destId="{50C1C9C0-96A1-4681-A7F2-08F89DBDB17F}" srcOrd="0" destOrd="0" presId="urn:microsoft.com/office/officeart/2005/8/layout/hierarchy2"/>
    <dgm:cxn modelId="{E0B31C62-832E-480D-B426-9DBB44CA2DFA}" srcId="{4A9D3FD5-113A-4C66-89A0-B3332C26AD0E}" destId="{8DADFC51-AB41-4410-A53E-D816782E7B2C}" srcOrd="0" destOrd="0" parTransId="{A88EBC57-0208-4AD4-A031-A813D32B3F4F}" sibTransId="{638C15CB-1CB2-4064-B437-6A0FDEC61233}"/>
    <dgm:cxn modelId="{65A6060B-9105-4CA8-AC60-7789EE298DB8}" srcId="{4A9D3FD5-113A-4C66-89A0-B3332C26AD0E}" destId="{F371ED32-AB87-4EE7-A379-066E5F14309E}" srcOrd="1" destOrd="0" parTransId="{0D4E7E37-0D39-47A9-9C6D-C66DAF8E63ED}" sibTransId="{5EAC4761-067B-4BAE-9C0F-DD3E1C1F4B68}"/>
    <dgm:cxn modelId="{C6469BFE-C7FE-4140-A89F-6B902B8F393F}" type="presOf" srcId="{47A09DF0-2B35-43D8-8D25-20E11EB6E9C2}" destId="{C18C062C-506D-41FD-B739-FE2FC8FF5DF0}" srcOrd="0" destOrd="0" presId="urn:microsoft.com/office/officeart/2005/8/layout/hierarchy2"/>
    <dgm:cxn modelId="{1AB68203-6260-4240-9D8F-B01D580AD6D5}" type="presOf" srcId="{7CC4BB93-FD3B-4BFE-BB3A-EA1BE7C8CDE6}" destId="{43BC3AEC-DF44-425B-AE4E-539833382493}" srcOrd="1" destOrd="0" presId="urn:microsoft.com/office/officeart/2005/8/layout/hierarchy2"/>
    <dgm:cxn modelId="{B157ED10-A9D8-46CF-A514-71B541AC6563}" srcId="{4A9D3FD5-113A-4C66-89A0-B3332C26AD0E}" destId="{E2EA5B10-270D-4C25-9047-6BD811E1404C}" srcOrd="2" destOrd="0" parTransId="{7CC4BB93-FD3B-4BFE-BB3A-EA1BE7C8CDE6}" sibTransId="{5A470561-13C9-4F7C-8055-4E8117BCAB8A}"/>
    <dgm:cxn modelId="{E204C593-E7FE-4AFB-AE52-5390BE0DE3EC}" srcId="{4A9D3FD5-113A-4C66-89A0-B3332C26AD0E}" destId="{0D2CDF36-59E0-4FE1-A041-C41E2978C9A3}" srcOrd="3" destOrd="0" parTransId="{47A09DF0-2B35-43D8-8D25-20E11EB6E9C2}" sibTransId="{CFFF4E88-DBB9-4178-9077-C6ADCBD18A8D}"/>
    <dgm:cxn modelId="{A9A738E2-206B-4469-B26B-A756FCCD7622}" type="presOf" srcId="{F371ED32-AB87-4EE7-A379-066E5F14309E}" destId="{D9B9D3F4-C7EB-43B6-BB3D-6BD4393B3182}" srcOrd="0" destOrd="0" presId="urn:microsoft.com/office/officeart/2005/8/layout/hierarchy2"/>
    <dgm:cxn modelId="{1233D120-8D12-448B-8508-63B15E54CEE8}" type="presOf" srcId="{4A9D3FD5-113A-4C66-89A0-B3332C26AD0E}" destId="{BDECA2EF-3C84-4083-9C2F-DCE7837CECD3}" srcOrd="0" destOrd="0" presId="urn:microsoft.com/office/officeart/2005/8/layout/hierarchy2"/>
    <dgm:cxn modelId="{B0D0D339-7C8E-41B8-BBBF-9E376F4BE65B}" type="presOf" srcId="{7CC4BB93-FD3B-4BFE-BB3A-EA1BE7C8CDE6}" destId="{6350CA70-9E49-4C73-A4A0-8919C9D26642}" srcOrd="0" destOrd="0" presId="urn:microsoft.com/office/officeart/2005/8/layout/hierarchy2"/>
    <dgm:cxn modelId="{02C21BFD-077C-4A54-8692-6D34CC937710}" type="presOf" srcId="{0D4E7E37-0D39-47A9-9C6D-C66DAF8E63ED}" destId="{22A5744D-761C-4848-BE9C-A2EC24F85773}" srcOrd="0" destOrd="0" presId="urn:microsoft.com/office/officeart/2005/8/layout/hierarchy2"/>
    <dgm:cxn modelId="{BE241689-FF9F-4C16-A524-E4B21B5F15A3}" type="presOf" srcId="{A88EBC57-0208-4AD4-A031-A813D32B3F4F}" destId="{8C47C0D5-8FE9-46D2-ABAC-06447FAC5254}" srcOrd="0" destOrd="0" presId="urn:microsoft.com/office/officeart/2005/8/layout/hierarchy2"/>
    <dgm:cxn modelId="{C91FCC42-D60B-4396-982F-76C39D234AC6}" type="presOf" srcId="{E2EA5B10-270D-4C25-9047-6BD811E1404C}" destId="{BEFE3DA6-AB24-48DA-BB93-35A02A179AC6}" srcOrd="0" destOrd="0" presId="urn:microsoft.com/office/officeart/2005/8/layout/hierarchy2"/>
    <dgm:cxn modelId="{FA31FC0E-ACD4-417B-9BE0-DF8F130B75B0}" type="presParOf" srcId="{50C1C9C0-96A1-4681-A7F2-08F89DBDB17F}" destId="{D7F34AB6-F8F9-47C3-A20B-3A7E17642C0A}" srcOrd="0" destOrd="0" presId="urn:microsoft.com/office/officeart/2005/8/layout/hierarchy2"/>
    <dgm:cxn modelId="{576F298A-4389-4A81-84D5-355E89313170}" type="presParOf" srcId="{D7F34AB6-F8F9-47C3-A20B-3A7E17642C0A}" destId="{BDECA2EF-3C84-4083-9C2F-DCE7837CECD3}" srcOrd="0" destOrd="0" presId="urn:microsoft.com/office/officeart/2005/8/layout/hierarchy2"/>
    <dgm:cxn modelId="{14670D73-1772-4C31-97CB-1B498570DC42}" type="presParOf" srcId="{D7F34AB6-F8F9-47C3-A20B-3A7E17642C0A}" destId="{3317C6D6-9FD7-49B1-8FD3-DC9E9046E492}" srcOrd="1" destOrd="0" presId="urn:microsoft.com/office/officeart/2005/8/layout/hierarchy2"/>
    <dgm:cxn modelId="{5B321595-E269-4C6C-B1C8-C9D6534BBF81}" type="presParOf" srcId="{3317C6D6-9FD7-49B1-8FD3-DC9E9046E492}" destId="{8C47C0D5-8FE9-46D2-ABAC-06447FAC5254}" srcOrd="0" destOrd="0" presId="urn:microsoft.com/office/officeart/2005/8/layout/hierarchy2"/>
    <dgm:cxn modelId="{DAE74BD1-F40B-4534-8EDF-42D95CAF1D65}" type="presParOf" srcId="{8C47C0D5-8FE9-46D2-ABAC-06447FAC5254}" destId="{94D152A2-C372-4611-B320-89CE93CAA58C}" srcOrd="0" destOrd="0" presId="urn:microsoft.com/office/officeart/2005/8/layout/hierarchy2"/>
    <dgm:cxn modelId="{1FB13177-F1EE-46C4-AAD8-83F96A9849F2}" type="presParOf" srcId="{3317C6D6-9FD7-49B1-8FD3-DC9E9046E492}" destId="{D8DBD7C1-9DA0-4366-9CBA-5607465139D1}" srcOrd="1" destOrd="0" presId="urn:microsoft.com/office/officeart/2005/8/layout/hierarchy2"/>
    <dgm:cxn modelId="{B5346B9B-BFF0-4C75-BB7E-735C9A38CBF4}" type="presParOf" srcId="{D8DBD7C1-9DA0-4366-9CBA-5607465139D1}" destId="{26A2AA13-F312-4F3F-A3C4-6850B3D7D4B8}" srcOrd="0" destOrd="0" presId="urn:microsoft.com/office/officeart/2005/8/layout/hierarchy2"/>
    <dgm:cxn modelId="{CC8448E2-7F40-4E68-95C3-03EAECBF53FE}" type="presParOf" srcId="{D8DBD7C1-9DA0-4366-9CBA-5607465139D1}" destId="{85A84BCB-A538-4D54-B473-BF38C9A27B4A}" srcOrd="1" destOrd="0" presId="urn:microsoft.com/office/officeart/2005/8/layout/hierarchy2"/>
    <dgm:cxn modelId="{D8BBE33A-DEF4-42C9-AB43-EF832ED12FB2}" type="presParOf" srcId="{3317C6D6-9FD7-49B1-8FD3-DC9E9046E492}" destId="{22A5744D-761C-4848-BE9C-A2EC24F85773}" srcOrd="2" destOrd="0" presId="urn:microsoft.com/office/officeart/2005/8/layout/hierarchy2"/>
    <dgm:cxn modelId="{51A0DE2F-338B-495F-AFEB-04BA2267786D}" type="presParOf" srcId="{22A5744D-761C-4848-BE9C-A2EC24F85773}" destId="{365819B8-A069-4351-A6C5-C292E145B7CB}" srcOrd="0" destOrd="0" presId="urn:microsoft.com/office/officeart/2005/8/layout/hierarchy2"/>
    <dgm:cxn modelId="{C172912B-0842-405B-A795-7FBFB56EAD95}" type="presParOf" srcId="{3317C6D6-9FD7-49B1-8FD3-DC9E9046E492}" destId="{A8A019AC-5799-422F-BF16-8394C345060C}" srcOrd="3" destOrd="0" presId="urn:microsoft.com/office/officeart/2005/8/layout/hierarchy2"/>
    <dgm:cxn modelId="{E804C191-5C38-4035-A671-9032F637F5E1}" type="presParOf" srcId="{A8A019AC-5799-422F-BF16-8394C345060C}" destId="{D9B9D3F4-C7EB-43B6-BB3D-6BD4393B3182}" srcOrd="0" destOrd="0" presId="urn:microsoft.com/office/officeart/2005/8/layout/hierarchy2"/>
    <dgm:cxn modelId="{11C8990A-F801-4A35-ADD0-8021B8D25D24}" type="presParOf" srcId="{A8A019AC-5799-422F-BF16-8394C345060C}" destId="{C5D2705E-BB23-402D-8AF7-9F42EDF0C7A7}" srcOrd="1" destOrd="0" presId="urn:microsoft.com/office/officeart/2005/8/layout/hierarchy2"/>
    <dgm:cxn modelId="{2883FA0B-AEE6-450A-9888-6DA6DC75F7C2}" type="presParOf" srcId="{3317C6D6-9FD7-49B1-8FD3-DC9E9046E492}" destId="{6350CA70-9E49-4C73-A4A0-8919C9D26642}" srcOrd="4" destOrd="0" presId="urn:microsoft.com/office/officeart/2005/8/layout/hierarchy2"/>
    <dgm:cxn modelId="{4DE1517B-FDF8-40D0-B5AB-6FDCD3EAC58D}" type="presParOf" srcId="{6350CA70-9E49-4C73-A4A0-8919C9D26642}" destId="{43BC3AEC-DF44-425B-AE4E-539833382493}" srcOrd="0" destOrd="0" presId="urn:microsoft.com/office/officeart/2005/8/layout/hierarchy2"/>
    <dgm:cxn modelId="{B9A33500-D831-4713-8BFD-68A9A2EDCBD5}" type="presParOf" srcId="{3317C6D6-9FD7-49B1-8FD3-DC9E9046E492}" destId="{301D1B80-DB20-4A97-9904-74B03F6222D4}" srcOrd="5" destOrd="0" presId="urn:microsoft.com/office/officeart/2005/8/layout/hierarchy2"/>
    <dgm:cxn modelId="{08EEC38B-4D02-4EC1-B2D5-187C8D190A47}" type="presParOf" srcId="{301D1B80-DB20-4A97-9904-74B03F6222D4}" destId="{BEFE3DA6-AB24-48DA-BB93-35A02A179AC6}" srcOrd="0" destOrd="0" presId="urn:microsoft.com/office/officeart/2005/8/layout/hierarchy2"/>
    <dgm:cxn modelId="{1CB45573-E074-4628-AA50-69F7A3288BE1}" type="presParOf" srcId="{301D1B80-DB20-4A97-9904-74B03F6222D4}" destId="{8393F288-0DD5-4312-AB37-141FC49E8219}" srcOrd="1" destOrd="0" presId="urn:microsoft.com/office/officeart/2005/8/layout/hierarchy2"/>
    <dgm:cxn modelId="{F0128580-384B-409A-8865-1F520DD87EC3}" type="presParOf" srcId="{3317C6D6-9FD7-49B1-8FD3-DC9E9046E492}" destId="{C18C062C-506D-41FD-B739-FE2FC8FF5DF0}" srcOrd="6" destOrd="0" presId="urn:microsoft.com/office/officeart/2005/8/layout/hierarchy2"/>
    <dgm:cxn modelId="{38966D6C-66C4-43B7-8356-61728EB2B8BD}" type="presParOf" srcId="{C18C062C-506D-41FD-B739-FE2FC8FF5DF0}" destId="{6E0C1442-6B41-4DCF-B5F6-895E0D0D5F35}" srcOrd="0" destOrd="0" presId="urn:microsoft.com/office/officeart/2005/8/layout/hierarchy2"/>
    <dgm:cxn modelId="{CFF8F13E-C7B1-4E49-B06C-B6CA2F1E9C50}" type="presParOf" srcId="{3317C6D6-9FD7-49B1-8FD3-DC9E9046E492}" destId="{62585434-B689-42F1-A7C0-FE24EA167568}" srcOrd="7" destOrd="0" presId="urn:microsoft.com/office/officeart/2005/8/layout/hierarchy2"/>
    <dgm:cxn modelId="{82F4BD45-1482-45F3-848C-BB0A85E7D5C9}" type="presParOf" srcId="{62585434-B689-42F1-A7C0-FE24EA167568}" destId="{D43A5CE6-6600-4C88-8F60-9A83F03A33B8}" srcOrd="0" destOrd="0" presId="urn:microsoft.com/office/officeart/2005/8/layout/hierarchy2"/>
    <dgm:cxn modelId="{FCBFAE6E-2FD4-464D-9F2B-449345EE7E9F}" type="presParOf" srcId="{62585434-B689-42F1-A7C0-FE24EA167568}" destId="{623D5029-8722-48BA-9E6F-68F9F63F7D2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236EFA-E343-48C9-9B77-C72132249832}" type="doc">
      <dgm:prSet loTypeId="urn:microsoft.com/office/officeart/2005/8/layout/vList2" loCatId="list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EDE794B-86F2-467B-9722-25C20D68CE01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solidFill>
                <a:schemeClr val="bg1"/>
              </a:solidFill>
            </a:rPr>
            <a:t>Социальные функции библиотек</a:t>
          </a:r>
          <a:endParaRPr lang="ru-RU" sz="2400" dirty="0">
            <a:solidFill>
              <a:schemeClr val="bg1"/>
            </a:solidFill>
          </a:endParaRPr>
        </a:p>
      </dgm:t>
    </dgm:pt>
    <dgm:pt modelId="{4722405E-5BFC-4F5D-8877-3F76BC31DD1A}" type="parTrans" cxnId="{BFC88B28-CE9D-495C-B676-8C62C92C541E}">
      <dgm:prSet/>
      <dgm:spPr/>
      <dgm:t>
        <a:bodyPr/>
        <a:lstStyle/>
        <a:p>
          <a:endParaRPr lang="ru-RU"/>
        </a:p>
      </dgm:t>
    </dgm:pt>
    <dgm:pt modelId="{350F0586-B54D-4F67-BA43-EB9E9B82FC8D}" type="sibTrans" cxnId="{BFC88B28-CE9D-495C-B676-8C62C92C541E}">
      <dgm:prSet/>
      <dgm:spPr/>
      <dgm:t>
        <a:bodyPr/>
        <a:lstStyle/>
        <a:p>
          <a:endParaRPr lang="ru-RU"/>
        </a:p>
      </dgm:t>
    </dgm:pt>
    <dgm:pt modelId="{21A620CC-B2A0-46B3-9882-0E71CE1C383E}" type="pres">
      <dgm:prSet presAssocID="{9D236EFA-E343-48C9-9B77-C721322498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082028-36AD-4572-BC79-6E3FA19A565F}" type="pres">
      <dgm:prSet presAssocID="{FEDE794B-86F2-467B-9722-25C20D68CE01}" presName="parentText" presStyleLbl="node1" presStyleIdx="0" presStyleCnt="1" custLinFactNeighborY="-196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8F51A5-0F3E-4890-A811-B09CA56F029D}" type="presOf" srcId="{9D236EFA-E343-48C9-9B77-C72132249832}" destId="{21A620CC-B2A0-46B3-9882-0E71CE1C383E}" srcOrd="0" destOrd="0" presId="urn:microsoft.com/office/officeart/2005/8/layout/vList2"/>
    <dgm:cxn modelId="{BFC88B28-CE9D-495C-B676-8C62C92C541E}" srcId="{9D236EFA-E343-48C9-9B77-C72132249832}" destId="{FEDE794B-86F2-467B-9722-25C20D68CE01}" srcOrd="0" destOrd="0" parTransId="{4722405E-5BFC-4F5D-8877-3F76BC31DD1A}" sibTransId="{350F0586-B54D-4F67-BA43-EB9E9B82FC8D}"/>
    <dgm:cxn modelId="{3D76CDB1-11C3-479B-9E4D-7E0553F8ACA3}" type="presOf" srcId="{FEDE794B-86F2-467B-9722-25C20D68CE01}" destId="{1A082028-36AD-4572-BC79-6E3FA19A565F}" srcOrd="0" destOrd="0" presId="urn:microsoft.com/office/officeart/2005/8/layout/vList2"/>
    <dgm:cxn modelId="{82C0DAC9-AD3E-48F0-81CF-BA852AB15D91}" type="presParOf" srcId="{21A620CC-B2A0-46B3-9882-0E71CE1C383E}" destId="{1A082028-36AD-4572-BC79-6E3FA19A565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1A5864-94B7-4CD6-81C7-F60D5BC5A75B}" type="doc">
      <dgm:prSet loTypeId="urn:microsoft.com/office/officeart/2005/8/layout/lProcess3" loCatId="process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53D3EECA-52C6-4261-AC07-E6DD14A059B0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100" b="1" dirty="0" smtClean="0"/>
            <a:t>Распространение идеологии общества потребления</a:t>
          </a:r>
          <a:endParaRPr lang="ru-RU" sz="2100" dirty="0"/>
        </a:p>
      </dgm:t>
    </dgm:pt>
    <dgm:pt modelId="{EE2519F6-3CF1-4EC9-AB89-85C83772C767}" type="parTrans" cxnId="{6307F12F-8BAD-4B3A-89B0-AF30DE74A241}">
      <dgm:prSet/>
      <dgm:spPr/>
      <dgm:t>
        <a:bodyPr/>
        <a:lstStyle/>
        <a:p>
          <a:endParaRPr lang="ru-RU"/>
        </a:p>
      </dgm:t>
    </dgm:pt>
    <dgm:pt modelId="{DC68CD0D-1B27-4E4B-AED4-F9C331803B58}" type="sibTrans" cxnId="{6307F12F-8BAD-4B3A-89B0-AF30DE74A241}">
      <dgm:prSet/>
      <dgm:spPr/>
      <dgm:t>
        <a:bodyPr/>
        <a:lstStyle/>
        <a:p>
          <a:endParaRPr lang="ru-RU"/>
        </a:p>
      </dgm:t>
    </dgm:pt>
    <dgm:pt modelId="{F3734A09-0739-46EB-95D1-534C3D4BBD86}" type="pres">
      <dgm:prSet presAssocID="{D11A5864-94B7-4CD6-81C7-F60D5BC5A75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A5C00E4-6782-4BB6-AEAF-9AD49DAF794B}" type="pres">
      <dgm:prSet presAssocID="{53D3EECA-52C6-4261-AC07-E6DD14A059B0}" presName="horFlow" presStyleCnt="0"/>
      <dgm:spPr/>
    </dgm:pt>
    <dgm:pt modelId="{D3945AA6-269D-4077-A8CB-31CA1DE9BA67}" type="pres">
      <dgm:prSet presAssocID="{53D3EECA-52C6-4261-AC07-E6DD14A059B0}" presName="bigChev" presStyleLbl="node1" presStyleIdx="0" presStyleCnt="1" custAng="2684591" custScaleX="109799" custScaleY="100065" custLinFactNeighborX="-3022" custLinFactNeighborY="-42636"/>
      <dgm:spPr/>
      <dgm:t>
        <a:bodyPr/>
        <a:lstStyle/>
        <a:p>
          <a:endParaRPr lang="ru-RU"/>
        </a:p>
      </dgm:t>
    </dgm:pt>
  </dgm:ptLst>
  <dgm:cxnLst>
    <dgm:cxn modelId="{8F141CD2-C7B3-4B58-9920-054CE9774606}" type="presOf" srcId="{D11A5864-94B7-4CD6-81C7-F60D5BC5A75B}" destId="{F3734A09-0739-46EB-95D1-534C3D4BBD86}" srcOrd="0" destOrd="0" presId="urn:microsoft.com/office/officeart/2005/8/layout/lProcess3"/>
    <dgm:cxn modelId="{6307F12F-8BAD-4B3A-89B0-AF30DE74A241}" srcId="{D11A5864-94B7-4CD6-81C7-F60D5BC5A75B}" destId="{53D3EECA-52C6-4261-AC07-E6DD14A059B0}" srcOrd="0" destOrd="0" parTransId="{EE2519F6-3CF1-4EC9-AB89-85C83772C767}" sibTransId="{DC68CD0D-1B27-4E4B-AED4-F9C331803B58}"/>
    <dgm:cxn modelId="{45424CCF-BD06-4FD4-A741-8C92161DDF66}" type="presOf" srcId="{53D3EECA-52C6-4261-AC07-E6DD14A059B0}" destId="{D3945AA6-269D-4077-A8CB-31CA1DE9BA67}" srcOrd="0" destOrd="0" presId="urn:microsoft.com/office/officeart/2005/8/layout/lProcess3"/>
    <dgm:cxn modelId="{9081793C-52E5-45E6-B104-8B68DA082D99}" type="presParOf" srcId="{F3734A09-0739-46EB-95D1-534C3D4BBD86}" destId="{CA5C00E4-6782-4BB6-AEAF-9AD49DAF794B}" srcOrd="0" destOrd="0" presId="urn:microsoft.com/office/officeart/2005/8/layout/lProcess3"/>
    <dgm:cxn modelId="{761D7775-CD97-4C6C-B951-F93B378B4B59}" type="presParOf" srcId="{CA5C00E4-6782-4BB6-AEAF-9AD49DAF794B}" destId="{D3945AA6-269D-4077-A8CB-31CA1DE9BA6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831C58-C765-4E17-B166-A70E78888A2B}" type="doc">
      <dgm:prSet loTypeId="urn:microsoft.com/office/officeart/2005/8/layout/lProcess3" loCatId="process" qsTypeId="urn:microsoft.com/office/officeart/2005/8/quickstyle/simple1#4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865EF40D-77C3-4E4E-B57D-9385D5AE536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 vert="vert270" anchor="ctr" anchorCtr="0"/>
        <a:lstStyle/>
        <a:p>
          <a:pPr rtl="0"/>
          <a:r>
            <a:rPr lang="ru-RU" sz="2100" b="1" dirty="0" smtClean="0"/>
            <a:t>Развитие ИКТ</a:t>
          </a:r>
          <a:endParaRPr lang="ru-RU" sz="2100" dirty="0"/>
        </a:p>
      </dgm:t>
    </dgm:pt>
    <dgm:pt modelId="{49651885-2EEB-49EF-86D8-ED96AC2E0030}" type="parTrans" cxnId="{30154866-4C05-451B-9214-0582C40CE832}">
      <dgm:prSet/>
      <dgm:spPr/>
      <dgm:t>
        <a:bodyPr/>
        <a:lstStyle/>
        <a:p>
          <a:endParaRPr lang="ru-RU"/>
        </a:p>
      </dgm:t>
    </dgm:pt>
    <dgm:pt modelId="{D8411F41-4ABC-4C5B-B538-222385917E32}" type="sibTrans" cxnId="{30154866-4C05-451B-9214-0582C40CE832}">
      <dgm:prSet/>
      <dgm:spPr/>
      <dgm:t>
        <a:bodyPr/>
        <a:lstStyle/>
        <a:p>
          <a:endParaRPr lang="ru-RU"/>
        </a:p>
      </dgm:t>
    </dgm:pt>
    <dgm:pt modelId="{6F1D7124-7EF9-433E-9E91-DC1D7D7EC86D}" type="pres">
      <dgm:prSet presAssocID="{2A831C58-C765-4E17-B166-A70E78888A2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8BB03D-5D19-4E30-8A3E-A3BEF52EBB6E}" type="pres">
      <dgm:prSet presAssocID="{865EF40D-77C3-4E4E-B57D-9385D5AE5369}" presName="horFlow" presStyleCnt="0"/>
      <dgm:spPr/>
    </dgm:pt>
    <dgm:pt modelId="{442D6E73-7654-44FF-9AD7-FE5A46FF2C71}" type="pres">
      <dgm:prSet presAssocID="{865EF40D-77C3-4E4E-B57D-9385D5AE5369}" presName="bigChev" presStyleLbl="node1" presStyleIdx="0" presStyleCnt="1" custAng="8153805" custScaleX="111412" custScaleY="100048" custLinFactNeighborX="-5349" custLinFactNeighborY="-8210"/>
      <dgm:spPr/>
      <dgm:t>
        <a:bodyPr/>
        <a:lstStyle/>
        <a:p>
          <a:endParaRPr lang="ru-RU"/>
        </a:p>
      </dgm:t>
    </dgm:pt>
  </dgm:ptLst>
  <dgm:cxnLst>
    <dgm:cxn modelId="{182E3635-3832-4BC9-B0CB-2CD3357B6B82}" type="presOf" srcId="{865EF40D-77C3-4E4E-B57D-9385D5AE5369}" destId="{442D6E73-7654-44FF-9AD7-FE5A46FF2C71}" srcOrd="0" destOrd="0" presId="urn:microsoft.com/office/officeart/2005/8/layout/lProcess3"/>
    <dgm:cxn modelId="{30154866-4C05-451B-9214-0582C40CE832}" srcId="{2A831C58-C765-4E17-B166-A70E78888A2B}" destId="{865EF40D-77C3-4E4E-B57D-9385D5AE5369}" srcOrd="0" destOrd="0" parTransId="{49651885-2EEB-49EF-86D8-ED96AC2E0030}" sibTransId="{D8411F41-4ABC-4C5B-B538-222385917E32}"/>
    <dgm:cxn modelId="{782AF08E-8477-49DC-88FC-3794ABAD4041}" type="presOf" srcId="{2A831C58-C765-4E17-B166-A70E78888A2B}" destId="{6F1D7124-7EF9-433E-9E91-DC1D7D7EC86D}" srcOrd="0" destOrd="0" presId="urn:microsoft.com/office/officeart/2005/8/layout/lProcess3"/>
    <dgm:cxn modelId="{9D138D07-2F86-47C9-9583-A763E2B805C6}" type="presParOf" srcId="{6F1D7124-7EF9-433E-9E91-DC1D7D7EC86D}" destId="{D38BB03D-5D19-4E30-8A3E-A3BEF52EBB6E}" srcOrd="0" destOrd="0" presId="urn:microsoft.com/office/officeart/2005/8/layout/lProcess3"/>
    <dgm:cxn modelId="{116D8825-F5EA-4441-8945-B19AD17C947C}" type="presParOf" srcId="{D38BB03D-5D19-4E30-8A3E-A3BEF52EBB6E}" destId="{442D6E73-7654-44FF-9AD7-FE5A46FF2C7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236EFA-E343-48C9-9B77-C72132249832}" type="doc">
      <dgm:prSet loTypeId="urn:microsoft.com/office/officeart/2005/8/layout/vList2" loCatId="list" qsTypeId="urn:microsoft.com/office/officeart/2005/8/quickstyle/simple1#5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FEDE794B-86F2-467B-9722-25C20D68CE01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ru-RU" sz="2400" b="1" dirty="0" smtClean="0">
              <a:solidFill>
                <a:schemeClr val="bg1"/>
              </a:solidFill>
            </a:rPr>
            <a:t>Содержание методической работы</a:t>
          </a:r>
          <a:endParaRPr lang="ru-RU" sz="2400" dirty="0">
            <a:solidFill>
              <a:schemeClr val="bg1"/>
            </a:solidFill>
          </a:endParaRPr>
        </a:p>
      </dgm:t>
    </dgm:pt>
    <dgm:pt modelId="{4722405E-5BFC-4F5D-8877-3F76BC31DD1A}" type="parTrans" cxnId="{BFC88B28-CE9D-495C-B676-8C62C92C541E}">
      <dgm:prSet/>
      <dgm:spPr/>
      <dgm:t>
        <a:bodyPr/>
        <a:lstStyle/>
        <a:p>
          <a:endParaRPr lang="ru-RU"/>
        </a:p>
      </dgm:t>
    </dgm:pt>
    <dgm:pt modelId="{350F0586-B54D-4F67-BA43-EB9E9B82FC8D}" type="sibTrans" cxnId="{BFC88B28-CE9D-495C-B676-8C62C92C541E}">
      <dgm:prSet/>
      <dgm:spPr/>
      <dgm:t>
        <a:bodyPr/>
        <a:lstStyle/>
        <a:p>
          <a:endParaRPr lang="ru-RU"/>
        </a:p>
      </dgm:t>
    </dgm:pt>
    <dgm:pt modelId="{21A620CC-B2A0-46B3-9882-0E71CE1C383E}" type="pres">
      <dgm:prSet presAssocID="{9D236EFA-E343-48C9-9B77-C721322498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082028-36AD-4572-BC79-6E3FA19A565F}" type="pres">
      <dgm:prSet presAssocID="{FEDE794B-86F2-467B-9722-25C20D68CE01}" presName="parentText" presStyleLbl="node1" presStyleIdx="0" presStyleCnt="1" custLinFactNeighborX="15556" custLinFactNeighborY="-61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F2BAFC-DD7C-46A6-9A48-D5FF4B459427}" type="presOf" srcId="{9D236EFA-E343-48C9-9B77-C72132249832}" destId="{21A620CC-B2A0-46B3-9882-0E71CE1C383E}" srcOrd="0" destOrd="0" presId="urn:microsoft.com/office/officeart/2005/8/layout/vList2"/>
    <dgm:cxn modelId="{BFC88B28-CE9D-495C-B676-8C62C92C541E}" srcId="{9D236EFA-E343-48C9-9B77-C72132249832}" destId="{FEDE794B-86F2-467B-9722-25C20D68CE01}" srcOrd="0" destOrd="0" parTransId="{4722405E-5BFC-4F5D-8877-3F76BC31DD1A}" sibTransId="{350F0586-B54D-4F67-BA43-EB9E9B82FC8D}"/>
    <dgm:cxn modelId="{233F100C-940A-428C-BC42-0162C7F0A8C2}" type="presOf" srcId="{FEDE794B-86F2-467B-9722-25C20D68CE01}" destId="{1A082028-36AD-4572-BC79-6E3FA19A565F}" srcOrd="0" destOrd="0" presId="urn:microsoft.com/office/officeart/2005/8/layout/vList2"/>
    <dgm:cxn modelId="{979B3708-04C4-4B41-B364-1CD2277190AF}" type="presParOf" srcId="{21A620CC-B2A0-46B3-9882-0E71CE1C383E}" destId="{1A082028-36AD-4572-BC79-6E3FA19A565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CA2EF-3C84-4083-9C2F-DCE7837CECD3}">
      <dsp:nvSpPr>
        <dsp:cNvPr id="0" name=""/>
        <dsp:cNvSpPr/>
      </dsp:nvSpPr>
      <dsp:spPr>
        <a:xfrm>
          <a:off x="0" y="1949210"/>
          <a:ext cx="2765104" cy="270575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Методическая служба библиотеки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9249" y="2028459"/>
        <a:ext cx="2606606" cy="2547253"/>
      </dsp:txXfrm>
    </dsp:sp>
    <dsp:sp modelId="{8C47C0D5-8FE9-46D2-ABAC-06447FAC5254}">
      <dsp:nvSpPr>
        <dsp:cNvPr id="0" name=""/>
        <dsp:cNvSpPr/>
      </dsp:nvSpPr>
      <dsp:spPr>
        <a:xfrm rot="17566707">
          <a:off x="1975231" y="2092643"/>
          <a:ext cx="2577783" cy="42146"/>
        </a:xfrm>
        <a:custGeom>
          <a:avLst/>
          <a:gdLst/>
          <a:ahLst/>
          <a:cxnLst/>
          <a:rect l="0" t="0" r="0" b="0"/>
          <a:pathLst>
            <a:path>
              <a:moveTo>
                <a:pt x="0" y="21073"/>
              </a:moveTo>
              <a:lnTo>
                <a:pt x="2577783" y="21073"/>
              </a:lnTo>
            </a:path>
          </a:pathLst>
        </a:custGeom>
        <a:noFill/>
        <a:ln w="25400" cap="flat" cmpd="sng" algn="ctr">
          <a:solidFill>
            <a:schemeClr val="accent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199678" y="2049272"/>
        <a:ext cx="128889" cy="128889"/>
      </dsp:txXfrm>
    </dsp:sp>
    <dsp:sp modelId="{26A2AA13-F312-4F3F-A3C4-6850B3D7D4B8}">
      <dsp:nvSpPr>
        <dsp:cNvPr id="0" name=""/>
        <dsp:cNvSpPr/>
      </dsp:nvSpPr>
      <dsp:spPr>
        <a:xfrm>
          <a:off x="3763142" y="348359"/>
          <a:ext cx="3923932" cy="115397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Научная разработка вопросов библиотечного дела, установление межбиблиотечных координационных связей</a:t>
          </a:r>
          <a:endParaRPr lang="ru-RU" sz="1900" i="0" kern="1200" dirty="0"/>
        </a:p>
      </dsp:txBody>
      <dsp:txXfrm>
        <a:off x="3796941" y="382158"/>
        <a:ext cx="3856334" cy="1086376"/>
      </dsp:txXfrm>
    </dsp:sp>
    <dsp:sp modelId="{22A5744D-761C-4848-BE9C-A2EC24F85773}">
      <dsp:nvSpPr>
        <dsp:cNvPr id="0" name=""/>
        <dsp:cNvSpPr/>
      </dsp:nvSpPr>
      <dsp:spPr>
        <a:xfrm rot="18681756">
          <a:off x="2516660" y="2731247"/>
          <a:ext cx="1464980" cy="42146"/>
        </a:xfrm>
        <a:custGeom>
          <a:avLst/>
          <a:gdLst/>
          <a:ahLst/>
          <a:cxnLst/>
          <a:rect l="0" t="0" r="0" b="0"/>
          <a:pathLst>
            <a:path>
              <a:moveTo>
                <a:pt x="0" y="21073"/>
              </a:moveTo>
              <a:lnTo>
                <a:pt x="1464980" y="21073"/>
              </a:lnTo>
            </a:path>
          </a:pathLst>
        </a:custGeom>
        <a:noFill/>
        <a:ln w="25400" cap="flat" cmpd="sng" algn="ctr">
          <a:solidFill>
            <a:schemeClr val="accent3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12525" y="2715696"/>
        <a:ext cx="73249" cy="73249"/>
      </dsp:txXfrm>
    </dsp:sp>
    <dsp:sp modelId="{D9B9D3F4-C7EB-43B6-BB3D-6BD4393B3182}">
      <dsp:nvSpPr>
        <dsp:cNvPr id="0" name=""/>
        <dsp:cNvSpPr/>
      </dsp:nvSpPr>
      <dsp:spPr>
        <a:xfrm>
          <a:off x="3733196" y="1613091"/>
          <a:ext cx="4046454" cy="11789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rPr>
            <a:t>Руководство и контроль за выполнением единых рекомендаций и указаний вышестоящих органов</a:t>
          </a:r>
          <a:endParaRPr lang="ru-RU" sz="1900" i="0" kern="1200" dirty="0"/>
        </a:p>
      </dsp:txBody>
      <dsp:txXfrm>
        <a:off x="3767726" y="1647621"/>
        <a:ext cx="3977394" cy="1109869"/>
      </dsp:txXfrm>
    </dsp:sp>
    <dsp:sp modelId="{6350CA70-9E49-4C73-A4A0-8919C9D26642}">
      <dsp:nvSpPr>
        <dsp:cNvPr id="0" name=""/>
        <dsp:cNvSpPr/>
      </dsp:nvSpPr>
      <dsp:spPr>
        <a:xfrm rot="1295332">
          <a:off x="2725933" y="3486463"/>
          <a:ext cx="1116750" cy="42146"/>
        </a:xfrm>
        <a:custGeom>
          <a:avLst/>
          <a:gdLst/>
          <a:ahLst/>
          <a:cxnLst/>
          <a:rect l="0" t="0" r="0" b="0"/>
          <a:pathLst>
            <a:path>
              <a:moveTo>
                <a:pt x="0" y="21073"/>
              </a:moveTo>
              <a:lnTo>
                <a:pt x="1116750" y="2107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56389" y="3479618"/>
        <a:ext cx="55837" cy="55837"/>
      </dsp:txXfrm>
    </dsp:sp>
    <dsp:sp modelId="{BEFE3DA6-AB24-48DA-BB93-35A02A179AC6}">
      <dsp:nvSpPr>
        <dsp:cNvPr id="0" name=""/>
        <dsp:cNvSpPr/>
      </dsp:nvSpPr>
      <dsp:spPr>
        <a:xfrm>
          <a:off x="3803512" y="2901864"/>
          <a:ext cx="4097746" cy="162224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0" kern="1200" dirty="0" smtClean="0">
              <a:solidFill>
                <a:schemeClr val="tx1"/>
              </a:solidFill>
            </a:rPr>
            <a:t>Содействие адекватному реагированию библиотеки на происходящие глобальные изменения социально-экономической и культурной среды</a:t>
          </a:r>
          <a:endParaRPr lang="ru-RU" sz="1900" i="0" kern="1200" dirty="0"/>
        </a:p>
      </dsp:txBody>
      <dsp:txXfrm>
        <a:off x="3851026" y="2949378"/>
        <a:ext cx="4002718" cy="1527217"/>
      </dsp:txXfrm>
    </dsp:sp>
    <dsp:sp modelId="{C18C062C-506D-41FD-B739-FE2FC8FF5DF0}">
      <dsp:nvSpPr>
        <dsp:cNvPr id="0" name=""/>
        <dsp:cNvSpPr/>
      </dsp:nvSpPr>
      <dsp:spPr>
        <a:xfrm rot="3508686">
          <a:off x="2258980" y="4185167"/>
          <a:ext cx="2121332" cy="42146"/>
        </a:xfrm>
        <a:custGeom>
          <a:avLst/>
          <a:gdLst/>
          <a:ahLst/>
          <a:cxnLst/>
          <a:rect l="0" t="0" r="0" b="0"/>
          <a:pathLst>
            <a:path>
              <a:moveTo>
                <a:pt x="0" y="21073"/>
              </a:moveTo>
              <a:lnTo>
                <a:pt x="2121332" y="2107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266613" y="4153207"/>
        <a:ext cx="106066" cy="106066"/>
      </dsp:txXfrm>
    </dsp:sp>
    <dsp:sp modelId="{D43A5CE6-6600-4C88-8F60-9A83F03A33B8}">
      <dsp:nvSpPr>
        <dsp:cNvPr id="0" name=""/>
        <dsp:cNvSpPr/>
      </dsp:nvSpPr>
      <dsp:spPr>
        <a:xfrm>
          <a:off x="3874188" y="4737161"/>
          <a:ext cx="4007687" cy="74646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Управление изменениями</a:t>
          </a:r>
          <a:endParaRPr lang="ru-RU" sz="1900" b="1" i="0" kern="1200" dirty="0">
            <a:solidFill>
              <a:schemeClr val="tx1"/>
            </a:solidFill>
            <a:effectLst/>
          </a:endParaRPr>
        </a:p>
      </dsp:txBody>
      <dsp:txXfrm>
        <a:off x="3896051" y="4759024"/>
        <a:ext cx="3963961" cy="7027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82028-36AD-4572-BC79-6E3FA19A565F}">
      <dsp:nvSpPr>
        <dsp:cNvPr id="0" name=""/>
        <dsp:cNvSpPr/>
      </dsp:nvSpPr>
      <dsp:spPr>
        <a:xfrm>
          <a:off x="0" y="0"/>
          <a:ext cx="3240360" cy="1216800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Социальные функции библиотек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59399" y="59399"/>
        <a:ext cx="3121562" cy="1098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45AA6-269D-4077-A8CB-31CA1DE9BA67}">
      <dsp:nvSpPr>
        <dsp:cNvPr id="0" name=""/>
        <dsp:cNvSpPr/>
      </dsp:nvSpPr>
      <dsp:spPr>
        <a:xfrm rot="2684591">
          <a:off x="33968" y="0"/>
          <a:ext cx="3292730" cy="1200328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Распространение идеологии общества потребления</a:t>
          </a:r>
          <a:endParaRPr lang="ru-RU" sz="2100" kern="1200" dirty="0"/>
        </a:p>
      </dsp:txBody>
      <dsp:txXfrm>
        <a:off x="634132" y="0"/>
        <a:ext cx="2092402" cy="12003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D6E73-7654-44FF-9AD7-FE5A46FF2C71}">
      <dsp:nvSpPr>
        <dsp:cNvPr id="0" name=""/>
        <dsp:cNvSpPr/>
      </dsp:nvSpPr>
      <dsp:spPr>
        <a:xfrm rot="8153805">
          <a:off x="145803" y="1"/>
          <a:ext cx="3084609" cy="1107992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vert270" wrap="square" lIns="26670" tIns="13335" rIns="0" bIns="1333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Развитие ИКТ</a:t>
          </a:r>
          <a:endParaRPr lang="ru-RU" sz="2100" kern="1200" dirty="0"/>
        </a:p>
      </dsp:txBody>
      <dsp:txXfrm>
        <a:off x="699799" y="1"/>
        <a:ext cx="1976617" cy="11079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82028-36AD-4572-BC79-6E3FA19A565F}">
      <dsp:nvSpPr>
        <dsp:cNvPr id="0" name=""/>
        <dsp:cNvSpPr/>
      </dsp:nvSpPr>
      <dsp:spPr>
        <a:xfrm>
          <a:off x="0" y="0"/>
          <a:ext cx="3240360" cy="961155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Содержание методической работы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46920" y="46920"/>
        <a:ext cx="3146520" cy="867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D2EBFD8-DA0F-4893-AABD-2FF8FC52D577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D73C941-49D4-45C6-968D-759D070D12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076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47994E-41C3-4B7A-9550-0BF578F65CD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B9716D-08B9-49C1-A33A-370291ACA08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2AE36B-5AFC-4EFC-B1E0-DA246676D11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B2B19C-4656-4FB1-AD5A-04DF4760AF2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1A4A1E9-1A76-4000-B188-EA06ED4B446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88A6CA-64F1-447B-85DA-CEE22BF0D63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747F21-A8BE-41A3-912E-1DB4F28A56C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DA5705-1BB2-4B61-8D40-ECE625787C2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50234-700E-47B3-A037-85B80C64C6FD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65E6E-E518-4294-947C-D3A2C1CA3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722F7-DB42-46B4-8508-B30D987E069E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AE4BF-A670-494D-8F73-DDF45A5D40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74430-F44B-4DAE-8C30-8FEFC36E07D8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DEE3F-A16C-4901-903E-4EC53B76AA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B5D2A-8F85-4FD3-837E-F0CFCB8F09D1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7BBA0-A6C0-484C-950C-22926907A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37E94-B169-421E-B052-03514516DF6C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12697-AC8B-4BAA-B643-FF9FF47991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2C578-F8D1-42DA-AC7D-31CABE9C557D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AD664-C20F-4D6D-A54B-04FD0EFC2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F0FD4-87FA-41D8-B80C-1EDA5114F1DD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247A3-BEE8-4312-A9A1-53BB32C0C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07FEC-5859-4DAC-8BA3-5249CF07CB1A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277FE-B9C8-4056-B3CF-5A10A0FC4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1E970-288C-412D-89F7-BD62B24F4696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20206-611F-4283-BF0F-AF8EB11F49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65F0A-0216-46B8-9219-8FC0AA0371FF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8BFF4-62C5-4030-B7AD-4AD1ECD91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204C3-AF35-4F91-B6E5-EA2AF8CCC348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C4D33-CD2F-4916-B8EB-9DBD7C2157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4669A5-0E42-478B-AB09-37609FC65106}" type="datetimeFigureOut">
              <a:rPr lang="ru-RU"/>
              <a:pPr>
                <a:defRPr/>
              </a:pPr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55396D-C6BB-4BE5-BE0D-9A1D5991B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43608" y="1556792"/>
            <a:ext cx="7416824" cy="14933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Роль методической службы в современном библиотечном процессе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35150" y="4724400"/>
            <a:ext cx="6624638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latin typeface="+mn-lt"/>
              </a:rPr>
              <a:t>Баймушкина</a:t>
            </a:r>
            <a:r>
              <a:rPr lang="ru-RU" sz="2000" dirty="0">
                <a:latin typeface="+mn-lt"/>
              </a:rPr>
              <a:t> Татьяна Михайловна, зав.  отделом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</a:rPr>
              <a:t>научно-исследовательской и методической работы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</a:rPr>
              <a:t>Национальной библиотеки Чувашской Республики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3"/>
          <p:cNvGrpSpPr>
            <a:grpSpLocks/>
          </p:cNvGrpSpPr>
          <p:nvPr/>
        </p:nvGrpSpPr>
        <p:grpSpPr bwMode="auto">
          <a:xfrm>
            <a:off x="1257300" y="333375"/>
            <a:ext cx="6629400" cy="5953125"/>
            <a:chOff x="1248" y="240"/>
            <a:chExt cx="4176" cy="3600"/>
          </a:xfrm>
        </p:grpSpPr>
        <p:sp>
          <p:nvSpPr>
            <p:cNvPr id="6" name="Pyr1"/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5400 w 21600"/>
                <a:gd name="T7" fmla="*/ 11800 h 21600"/>
                <a:gd name="T8" fmla="*/ 16200 w 21600"/>
                <a:gd name="T9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9" name="Pyr2"/>
            <p:cNvSpPr>
              <a:spLocks noEditPoints="1" noChangeArrowheads="1"/>
            </p:cNvSpPr>
            <p:nvPr/>
          </p:nvSpPr>
          <p:spPr bwMode="auto">
            <a:xfrm>
              <a:off x="2331" y="1024"/>
              <a:ext cx="2015" cy="936"/>
            </a:xfrm>
            <a:custGeom>
              <a:avLst/>
              <a:gdLst>
                <a:gd name="T0" fmla="*/ 5787 w 21600"/>
                <a:gd name="T1" fmla="*/ 0 h 21600"/>
                <a:gd name="T2" fmla="*/ 15812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787 w 21600"/>
                <a:gd name="T9" fmla="*/ 500 h 21600"/>
                <a:gd name="T10" fmla="*/ 158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Pyr3"/>
            <p:cNvSpPr>
              <a:spLocks noEditPoints="1" noChangeArrowheads="1"/>
            </p:cNvSpPr>
            <p:nvPr/>
          </p:nvSpPr>
          <p:spPr bwMode="auto">
            <a:xfrm>
              <a:off x="1795" y="1974"/>
              <a:ext cx="3087" cy="935"/>
            </a:xfrm>
            <a:custGeom>
              <a:avLst/>
              <a:gdLst>
                <a:gd name="T0" fmla="*/ 3768 w 21600"/>
                <a:gd name="T1" fmla="*/ 0 h 21600"/>
                <a:gd name="T2" fmla="*/ 17831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287 w 21600"/>
                <a:gd name="T9" fmla="*/ 500 h 21600"/>
                <a:gd name="T10" fmla="*/ 16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Pyr4"/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2793 w 21600"/>
                <a:gd name="T1" fmla="*/ 0 h 21600"/>
                <a:gd name="T2" fmla="*/ 18806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3287 w 21600"/>
                <a:gd name="T9" fmla="*/ 500 h 21600"/>
                <a:gd name="T10" fmla="*/ 17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66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Методическая служба библиотеки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446927" y="704579"/>
            <a:ext cx="237626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Качественные библиотечные услуги</a:t>
            </a: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525" y="3613150"/>
            <a:ext cx="99695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4663" y="3373438"/>
            <a:ext cx="7747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5575" y="3373438"/>
            <a:ext cx="1036638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1588" y="1814513"/>
            <a:ext cx="1536700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65635310"/>
              </p:ext>
            </p:extLst>
          </p:nvPr>
        </p:nvGraphicFramePr>
        <p:xfrm>
          <a:off x="755576" y="548680"/>
          <a:ext cx="798050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/>
          <p:cNvGraphicFramePr/>
          <p:nvPr/>
        </p:nvGraphicFramePr>
        <p:xfrm>
          <a:off x="3059832" y="3140968"/>
          <a:ext cx="3240360" cy="1263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1178440" y="1124744"/>
          <a:ext cx="3541919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9" name="Схема 18"/>
          <p:cNvGraphicFramePr/>
          <p:nvPr/>
        </p:nvGraphicFramePr>
        <p:xfrm>
          <a:off x="4624541" y="1268760"/>
          <a:ext cx="3672408" cy="1107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3" name="Схема 22"/>
          <p:cNvGraphicFramePr/>
          <p:nvPr/>
        </p:nvGraphicFramePr>
        <p:xfrm>
          <a:off x="3131840" y="5301208"/>
          <a:ext cx="3240360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2" name="Стрелка вниз 21"/>
          <p:cNvSpPr/>
          <p:nvPr/>
        </p:nvSpPr>
        <p:spPr>
          <a:xfrm>
            <a:off x="4525963" y="4451350"/>
            <a:ext cx="388937" cy="849313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3213100"/>
            <a:ext cx="32131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310179" y="380707"/>
            <a:ext cx="100811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905"/>
                <a:solidFill>
                  <a:srgbClr val="92D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+</a:t>
            </a:r>
          </a:p>
        </p:txBody>
      </p:sp>
      <p:pic>
        <p:nvPicPr>
          <p:cNvPr id="22532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24163" y="2205038"/>
            <a:ext cx="368300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9000" y="381000"/>
            <a:ext cx="368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381000"/>
            <a:ext cx="3475038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трелка вниз 11"/>
          <p:cNvSpPr/>
          <p:nvPr/>
        </p:nvSpPr>
        <p:spPr>
          <a:xfrm rot="19402787">
            <a:off x="2732003" y="1077357"/>
            <a:ext cx="376162" cy="1198200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2628087">
            <a:off x="6170469" y="1113797"/>
            <a:ext cx="376162" cy="1232859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115616" y="404664"/>
            <a:ext cx="7416824" cy="86177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+mn-lt"/>
              </a:rPr>
              <a:t>Приоритетные направления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+mn-lt"/>
              </a:rPr>
              <a:t>методической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6599" y="1700808"/>
            <a:ext cx="7992888" cy="42267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085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аналитическая деятельность</a:t>
            </a:r>
          </a:p>
          <a:p>
            <a:pPr marL="10795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45085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совершенствование нормативно-правового обеспечения деятельности библиотек</a:t>
            </a:r>
          </a:p>
          <a:p>
            <a:pPr marL="10795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450850" indent="-342900" fontAlgn="auto"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q"/>
              <a:defRPr/>
            </a:pPr>
            <a:r>
              <a:rPr lang="ru-RU" sz="2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содействие внедрению новшеств</a:t>
            </a:r>
          </a:p>
          <a:p>
            <a:pPr marL="107950" fontAlgn="auto">
              <a:spcBef>
                <a:spcPts val="0"/>
              </a:spcBef>
              <a:spcAft>
                <a:spcPts val="800"/>
              </a:spcAft>
              <a:defRPr/>
            </a:pPr>
            <a:endParaRPr lang="ru-RU" sz="22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450850" indent="-342900" fontAlgn="auto"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q"/>
              <a:defRPr/>
            </a:pPr>
            <a:r>
              <a:rPr lang="ru-RU" sz="2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выработка методических </a:t>
            </a:r>
            <a:r>
              <a:rPr lang="ru-RU" sz="22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решений</a:t>
            </a:r>
            <a:r>
              <a:rPr lang="ru-RU" sz="22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, разработка методических материалов, консультирование</a:t>
            </a:r>
            <a:endParaRPr lang="ru-RU" sz="22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450850" indent="-342900" fontAlgn="auto"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q"/>
              <a:defRPr/>
            </a:pPr>
            <a:endParaRPr lang="ru-RU" sz="2200" b="1" dirty="0" smtClean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450850" indent="-342900" fontAlgn="auto"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q"/>
              <a:defRPr/>
            </a:pPr>
            <a:r>
              <a:rPr lang="ru-RU" sz="22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</a:t>
            </a:r>
            <a:r>
              <a:rPr lang="ru-RU" sz="22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повышение квалификации библиотечных работников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115616" y="404664"/>
            <a:ext cx="7416824" cy="86177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+mn-lt"/>
              </a:rPr>
              <a:t>Важнейшие стратегические задачи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+mn-lt"/>
              </a:rPr>
              <a:t>методической службы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6599" y="1700808"/>
            <a:ext cx="7992888" cy="38779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0850" indent="-342900" fontAlgn="auto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обеспечение адекватного реагирования библиотеки на социальные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изменения</a:t>
            </a:r>
            <a:endParaRPr lang="ru-RU" sz="24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450850" indent="-342900" fontAlgn="auto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стимулирование инновационных процессов в библиотеке</a:t>
            </a:r>
            <a:endParaRPr lang="ru-RU" sz="24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450850" indent="-342900" fontAlgn="auto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обеспечение профессионального развития библиотекарей в соответствии с современными библиотечными стандартами</a:t>
            </a:r>
            <a:endParaRPr lang="ru-RU" sz="24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marL="450850" indent="-342900" fontAlgn="auto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формирование мотивации сотрудников к позитивному развитию библиотеки</a:t>
            </a:r>
            <a:endParaRPr lang="ru-RU" sz="24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2838" y="476250"/>
            <a:ext cx="2589212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3644900"/>
            <a:ext cx="29337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260350"/>
            <a:ext cx="2233612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39142" y="2983890"/>
            <a:ext cx="26872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компетентность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00214" y="2983826"/>
            <a:ext cx="2235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контактность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21910" y="2983890"/>
            <a:ext cx="2286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креативность</a:t>
            </a:r>
            <a:endParaRPr lang="ru-RU" sz="2800" dirty="0">
              <a:latin typeface="+mn-lt"/>
            </a:endParaRPr>
          </a:p>
        </p:txBody>
      </p:sp>
      <p:sp>
        <p:nvSpPr>
          <p:cNvPr id="28680" name="Прямоугольник 5"/>
          <p:cNvSpPr>
            <a:spLocks noChangeArrowheads="1"/>
          </p:cNvSpPr>
          <p:nvPr/>
        </p:nvSpPr>
        <p:spPr bwMode="auto">
          <a:xfrm>
            <a:off x="3563938" y="2060575"/>
            <a:ext cx="25019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творческое начало, «зоркое зрение», «чуткий слух»</a:t>
            </a:r>
          </a:p>
        </p:txBody>
      </p:sp>
      <p:sp>
        <p:nvSpPr>
          <p:cNvPr id="28681" name="Прямоугольник 6"/>
          <p:cNvSpPr>
            <a:spLocks noChangeArrowheads="1"/>
          </p:cNvSpPr>
          <p:nvPr/>
        </p:nvSpPr>
        <p:spPr bwMode="auto">
          <a:xfrm>
            <a:off x="6445250" y="3419475"/>
            <a:ext cx="2336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000" b="1" dirty="0" smtClean="0">
                <a:latin typeface="Calibri" pitchFamily="34" charset="0"/>
              </a:rPr>
              <a:t>доступность, работа </a:t>
            </a:r>
            <a:endParaRPr lang="ru-RU" sz="2000" b="1" dirty="0"/>
          </a:p>
          <a:p>
            <a:pPr algn="r"/>
            <a:r>
              <a:rPr lang="ru-RU" sz="2000" b="1" dirty="0">
                <a:latin typeface="Calibri" pitchFamily="34" charset="0"/>
              </a:rPr>
              <a:t>в команде</a:t>
            </a:r>
          </a:p>
        </p:txBody>
      </p:sp>
      <p:sp>
        <p:nvSpPr>
          <p:cNvPr id="28682" name="Прямоугольник 17"/>
          <p:cNvSpPr>
            <a:spLocks noChangeArrowheads="1"/>
          </p:cNvSpPr>
          <p:nvPr/>
        </p:nvSpPr>
        <p:spPr bwMode="auto">
          <a:xfrm>
            <a:off x="900113" y="3367088"/>
            <a:ext cx="2087562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знания, </a:t>
            </a:r>
          </a:p>
          <a:p>
            <a:r>
              <a:rPr lang="ru-RU" sz="2000" b="1">
                <a:latin typeface="Calibri" pitchFamily="34" charset="0"/>
              </a:rPr>
              <a:t>умения,</a:t>
            </a:r>
          </a:p>
          <a:p>
            <a:r>
              <a:rPr lang="ru-RU" sz="2000" b="1">
                <a:latin typeface="Calibri" pitchFamily="34" charset="0"/>
              </a:rPr>
              <a:t>опыт</a:t>
            </a:r>
          </a:p>
        </p:txBody>
      </p:sp>
      <p:sp>
        <p:nvSpPr>
          <p:cNvPr id="28684" name="Прямоугольник 17"/>
          <p:cNvSpPr>
            <a:spLocks noChangeArrowheads="1"/>
          </p:cNvSpPr>
          <p:nvPr/>
        </p:nvSpPr>
        <p:spPr bwMode="auto">
          <a:xfrm>
            <a:off x="1042988" y="5949950"/>
            <a:ext cx="7345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Профессиональные требования к личности методиста</a:t>
            </a:r>
          </a:p>
        </p:txBody>
      </p:sp>
      <p:sp>
        <p:nvSpPr>
          <p:cNvPr id="28685" name="Прямоугольник 17"/>
          <p:cNvSpPr>
            <a:spLocks noChangeArrowheads="1"/>
          </p:cNvSpPr>
          <p:nvPr/>
        </p:nvSpPr>
        <p:spPr bwMode="auto">
          <a:xfrm>
            <a:off x="3635375" y="476250"/>
            <a:ext cx="23764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Три</a:t>
            </a:r>
            <a:r>
              <a:rPr lang="ru-RU" sz="2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«К»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184</Words>
  <Application>Microsoft Office PowerPoint</Application>
  <PresentationFormat>Экран (4:3)</PresentationFormat>
  <Paragraphs>52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ahti</dc:creator>
  <cp:lastModifiedBy>Заведующая ОНЛИБ</cp:lastModifiedBy>
  <cp:revision>300</cp:revision>
  <cp:lastPrinted>2013-05-11T10:44:53Z</cp:lastPrinted>
  <dcterms:created xsi:type="dcterms:W3CDTF">2012-06-13T18:57:42Z</dcterms:created>
  <dcterms:modified xsi:type="dcterms:W3CDTF">2013-09-25T15:25:51Z</dcterms:modified>
</cp:coreProperties>
</file>